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6397723"/>
              <a:gd name="connsiteY0" fmla="*/ 0 h 2739211"/>
              <a:gd name="connsiteX1" fmla="*/ 6397723 w 6397723"/>
              <a:gd name="connsiteY1" fmla="*/ 0 h 2739211"/>
              <a:gd name="connsiteX2" fmla="*/ 6397723 w 6397723"/>
              <a:gd name="connsiteY2" fmla="*/ 2739211 h 2739211"/>
              <a:gd name="connsiteX3" fmla="*/ 0 w 6397723"/>
              <a:gd name="connsiteY3" fmla="*/ 2739211 h 2739211"/>
              <a:gd name="connsiteX4" fmla="*/ 0 w 6397723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7723" h="2739211" fill="none" extrusionOk="0">
                <a:moveTo>
                  <a:pt x="0" y="0"/>
                </a:moveTo>
                <a:cubicBezTo>
                  <a:pt x="2326156" y="23925"/>
                  <a:pt x="5572134" y="-63769"/>
                  <a:pt x="6397723" y="0"/>
                </a:cubicBezTo>
                <a:cubicBezTo>
                  <a:pt x="6490750" y="343572"/>
                  <a:pt x="6321676" y="1734226"/>
                  <a:pt x="6397723" y="2739211"/>
                </a:cubicBezTo>
                <a:cubicBezTo>
                  <a:pt x="3926275" y="2904582"/>
                  <a:pt x="2404507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6397723" h="2739211" stroke="0" extrusionOk="0">
                <a:moveTo>
                  <a:pt x="0" y="0"/>
                </a:moveTo>
                <a:cubicBezTo>
                  <a:pt x="2393777" y="-90330"/>
                  <a:pt x="5344562" y="24700"/>
                  <a:pt x="6397723" y="0"/>
                </a:cubicBezTo>
                <a:cubicBezTo>
                  <a:pt x="6524921" y="1245212"/>
                  <a:pt x="6558175" y="2278820"/>
                  <a:pt x="6397723" y="2739211"/>
                </a:cubicBezTo>
                <a:cubicBezTo>
                  <a:pt x="4018678" y="2783833"/>
                  <a:pt x="2097860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736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Cambria Math</vt:lpstr>
      <vt:lpstr>Coiny</vt:lpstr>
      <vt:lpstr>等线</vt:lpstr>
      <vt:lpstr>Dongle</vt:lpstr>
      <vt:lpstr>Symbol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AN VUONG COMPUTER</cp:lastModifiedBy>
  <cp:revision>110</cp:revision>
  <dcterms:created xsi:type="dcterms:W3CDTF">2017-08-18T03:02:00Z</dcterms:created>
  <dcterms:modified xsi:type="dcterms:W3CDTF">2025-03-04T09:51:55Z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